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57" r:id="rId4"/>
    <p:sldId id="438" r:id="rId5"/>
    <p:sldId id="342" r:id="rId6"/>
    <p:sldId id="381" r:id="rId7"/>
    <p:sldId id="382" r:id="rId8"/>
    <p:sldId id="417" r:id="rId9"/>
    <p:sldId id="383" r:id="rId10"/>
    <p:sldId id="424" r:id="rId11"/>
    <p:sldId id="425" r:id="rId12"/>
    <p:sldId id="419" r:id="rId13"/>
    <p:sldId id="420" r:id="rId14"/>
    <p:sldId id="421" r:id="rId15"/>
    <p:sldId id="418" r:id="rId16"/>
    <p:sldId id="422" r:id="rId17"/>
    <p:sldId id="423" r:id="rId18"/>
    <p:sldId id="394" r:id="rId19"/>
    <p:sldId id="395" r:id="rId20"/>
    <p:sldId id="273" r:id="rId21"/>
    <p:sldId id="295" r:id="rId22"/>
    <p:sldId id="439" r:id="rId23"/>
    <p:sldId id="440" r:id="rId24"/>
    <p:sldId id="441" r:id="rId25"/>
    <p:sldId id="401" r:id="rId26"/>
    <p:sldId id="426" r:id="rId27"/>
    <p:sldId id="427" r:id="rId28"/>
    <p:sldId id="428" r:id="rId29"/>
    <p:sldId id="429" r:id="rId30"/>
    <p:sldId id="430" r:id="rId31"/>
    <p:sldId id="431" r:id="rId32"/>
    <p:sldId id="432" r:id="rId33"/>
    <p:sldId id="433" r:id="rId34"/>
    <p:sldId id="434" r:id="rId35"/>
    <p:sldId id="435" r:id="rId36"/>
    <p:sldId id="436" r:id="rId37"/>
    <p:sldId id="437" r:id="rId38"/>
    <p:sldId id="416" r:id="rId39"/>
    <p:sldId id="380" r:id="rId40"/>
    <p:sldId id="363" r:id="rId41"/>
    <p:sldId id="301" r:id="rId42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FF"/>
    <a:srgbClr val="030405"/>
    <a:srgbClr val="2967A6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10/12/2024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Login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1B3557-A633-422D-B1A8-E0510ADA45E7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17F8E516-FDBC-43E8-9736-0E5E516F3620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1214F3F-F74B-48DB-946D-DB6E9941552F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AB105EE6-1FD3-40A8-A2B1-3A2C00AD3A6F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642C3C1-B62E-477C-99ED-2783DCCF035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F9FABDA-7592-40F3-A54B-8001E9C7B6F5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42AECA49-E7AB-4BED-A2C9-5F3B93DC7254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3597A40A-D339-4817-9167-BA24E8A7491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38669653"/>
      </p:ext>
    </p:extLst>
  </p:cSld>
  <p:clrMapOvr>
    <a:masterClrMapping/>
  </p:clrMapOvr>
  <p:transition spd="slow" advClick="0" advTm="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262F82D-D01E-4C6D-A1CE-BE315354A96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82EDDD-9518-428D-9BDD-79184E8FD8E5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775C356-952E-45CF-A18F-0805E69CBF9A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3F10992B-7986-43B2-85A7-1F3950FE48B3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7A062F24-56C2-4AFA-B7AD-5B214E476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DED8CE7-328F-43C4-9849-BE9335C1577A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F189FBE6-B903-4DA9-97DD-5BD44127ACF6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A83A6BC2-45D8-4BED-91D6-73AFA7C028C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2186354"/>
      </p:ext>
    </p:extLst>
  </p:cSld>
  <p:clrMapOvr>
    <a:masterClrMapping/>
  </p:clrMapOvr>
  <p:transition spd="slow" advClick="0" advTm="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72EE27-4ABB-4E5A-8476-D802D8CDA077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5D3EED-36D4-4395-807D-6BAC1C62690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C0098B8-F3D3-42B9-8676-3B6B66EECB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61570C6B-ED5A-4049-A23B-98B36BB3EA2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2382B9B-DD12-4C35-A407-D5770884001D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F63C7E9D-F5FE-466A-9838-7D2A5CDB640C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00E81F40-5203-4044-8A41-7DC5B85415D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C0C8308-93C4-42DF-BA71-90D6295B0631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7DB06BC-CA09-45CC-ABFE-4AAA06BA356A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06873B5-A143-46F9-8C4A-4C7D0B7E0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9174669"/>
      </p:ext>
    </p:extLst>
  </p:cSld>
  <p:clrMapOvr>
    <a:masterClrMapping/>
  </p:clrMapOvr>
  <p:transition spd="slow" advClick="0" advTm="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5893B7-8332-4183-87D4-E178AA11E89B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00787C-CE01-498B-A75C-79407FF3E7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89E955D-3EB3-4559-9CF9-2A55B44F4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AEA5065-4D99-4E73-9C50-EB9C7BF5DEE1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93A9880C-6103-4D64-8708-CD931F1B0830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69DD889D-B6BF-41CA-A464-BD21BD05607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D280A673-3374-4487-AB8E-CB061883AA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6E0AB96-8C70-4ACB-819B-8F94887BCD3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D28DF93B-AF36-4FD8-A6D6-EA3A0101FE58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5445BEB4-9CD3-4367-A072-BFFF091E70D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91408859"/>
      </p:ext>
    </p:extLst>
  </p:cSld>
  <p:clrMapOvr>
    <a:masterClrMapping/>
  </p:clrMapOvr>
  <p:transition spd="slow" advClick="0" advTm="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632861E-8689-4586-A410-D4C6E7E0D5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CC96EC-353A-4323-81BD-5091969E0542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24D594-0A9F-436E-B4CB-69D282CE20F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D7D1C11-BEF8-4D34-B49F-A4F27E74D08F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62615B5-449A-405A-B1B9-AA7E2D553637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C139025C-E2B7-4BD9-8324-DB1EF2786D80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B71BEE7F-08A3-4F36-99C5-F1A1FE7C13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4B34D8A6-C1F0-44D2-AA6A-A78263392584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E4501DA3-B610-49C0-8C16-0612B1F3220E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F88BDBDF-9D54-4792-B6F8-5350BC1FC23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1237187"/>
      </p:ext>
    </p:extLst>
  </p:cSld>
  <p:clrMapOvr>
    <a:masterClrMapping/>
  </p:clrMapOvr>
  <p:transition spd="slow" advClick="0" advTm="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F0012B0-FAA9-429F-976E-B16A8D7E55D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A1C71E6-4B44-42B6-93CE-B96967BBBE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F2937E1B-C080-4BB3-9B86-463769989C6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2A79C06F-DC17-4117-AE88-87C76A2337C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FAFCAA98-4B5E-4F5B-9D1B-C49D2F2313B6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6DFF0E7A-8E08-449E-8E33-536FA0CCED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7B09E3E-949A-46E3-B61E-6072DFF6D536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A5DF0E81-A90A-4E01-B6A6-51972D0B7526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628EB750-08C7-4D45-B27B-5F31DA868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72247033"/>
      </p:ext>
    </p:extLst>
  </p:cSld>
  <p:clrMapOvr>
    <a:masterClrMapping/>
  </p:clrMapOvr>
  <p:transition spd="slow" advClick="0" advTm="0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5B6D67-5F84-43DE-A341-8D86C19BB3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38231B4-055F-465B-A91B-892BE11B8F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33ED0344-CDEB-47AA-A7C9-8C6687DB6B80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652D8913-EE85-4D76-84F8-BD0303988CCB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6FF397BF-0B5A-4A8C-956F-87E0E7BF1D7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ACE082FE-8169-48D0-A1A4-03DCA1E4959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54B5350-757B-4F93-8229-D4BD710B6E3B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6899A68E-350B-48A5-AAD9-D4ADAE6CC47D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A9006622-9E9A-4C88-82FF-2B8F54AFD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9275094"/>
      </p:ext>
    </p:extLst>
  </p:cSld>
  <p:clrMapOvr>
    <a:masterClrMapping/>
  </p:clrMapOvr>
  <p:transition spd="slow" advClick="0" advTm="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E73C76-D723-478D-863B-EABD0D5D4EB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1F06EC7-D05B-4D3D-8772-07D90646A5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5A8DC416-6265-4C63-8C24-A429FC5C3C5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8BBF205-7854-495D-B427-E1292F8CF434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E4FAD89F-2FE8-46BF-8BC0-3FC1CCFB6487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E0A695DB-30F6-41F7-8C5D-FBB79E6B18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AC94AF-6567-43B7-B17B-EAADF5F55CE2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519841F2-ECA4-448B-8631-44C91E8C52BA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D18318BE-F577-4AAB-9E23-D09347AB4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92070570"/>
      </p:ext>
    </p:extLst>
  </p:cSld>
  <p:clrMapOvr>
    <a:masterClrMapping/>
  </p:clrMapOvr>
  <p:transition spd="slow" advClick="0" advTm="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32707C-D89A-46D6-AB28-0736437BD7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FFBA50-2231-4110-88E4-890B2B6F029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FFECD0-804C-4456-ABB5-A51FDA8E10E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C3B323-9A39-41FB-9B18-8391DA15FAC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D5623E-C452-4C1A-8079-23354D4B0B3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80296"/>
      </p:ext>
    </p:extLst>
  </p:cSld>
  <p:clrMapOvr>
    <a:masterClrMapping/>
  </p:clrMapOvr>
  <p:transition spd="slow" advTm="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EC100E-F61F-4B68-9A03-E74F28BFBA7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97860E-505E-4A8B-BA48-1A14692777D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C9EF86-15F9-4D64-BFF3-ED565415B7F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E03CF9-34B0-4F50-9046-E549365E9361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5C428D-44B9-4769-A89C-B3A5A9A6EC4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584295"/>
      </p:ext>
    </p:extLst>
  </p:cSld>
  <p:clrMapOvr>
    <a:masterClrMapping/>
  </p:clrMapOvr>
  <p:transition spd="slow" advClick="0" advTm="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p:transition spd="slow" advClick="0" advTm="0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8DE070-1455-4357-8FF1-6EFED6DC1EB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670313-58D4-4291-B180-EED0FF39B25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E2D217D-47DC-4E15-9307-269853ABF64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156ECE-79D7-4EB3-8F58-D4A87C0809E7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7586EB-6866-40ED-9495-19333E3F15F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Tm="200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Login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C25BA1-7653-4900-BB01-7A7799F9D5EE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p:transition spd="slow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402319"/>
      </p:ext>
    </p:extLst>
  </p:cSld>
  <p:clrMapOvr>
    <a:masterClrMapping/>
  </p:clrMapOvr>
  <p:transition spd="slow" advClick="0" advTm="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1612109"/>
      </p:ext>
    </p:extLst>
  </p:cSld>
  <p:clrMapOvr>
    <a:masterClrMapping/>
  </p:clrMapOvr>
  <p:transition spd="slow" advClick="0" advTm="0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8088238"/>
      </p:ext>
    </p:extLst>
  </p:cSld>
  <p:clrMapOvr>
    <a:masterClrMapping/>
  </p:clrMapOvr>
  <p:transition spd="slow" advClick="0" advTm="0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0638C2-B31B-4671-AD19-11F2C83BC2B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FA3A1D-A9A5-4E4F-9653-92A8877D305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C6FA77-CB1B-42F1-8E2A-8598489123F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A88C11-C40A-4C73-8EC6-E054397DB4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0A3F3-0EB0-4ACB-9FE0-B6536B3DB9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282427"/>
      </p:ext>
    </p:extLst>
  </p:cSld>
  <p:clrMapOvr>
    <a:masterClrMapping/>
  </p:clrMapOvr>
  <p:transition spd="slow" advClick="0" advTm="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408ACAD5-F0AC-4163-93F6-1CEA230E963F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E8BB40F-2D5A-49EB-8C3C-8F9E091BAE72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1097F6BA-9919-4A79-BCC9-E6BB71BB06BB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D6BC838-E3CE-4453-ABAB-EB1506D96D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1D5D9220-A69F-4DDF-83F9-AED38A0C7530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91C7062A-ACBD-4F00-A999-3461B7FA28B1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07591762-F4A1-4BD7-A850-3D7277A9E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7584802"/>
      </p:ext>
    </p:extLst>
  </p:cSld>
  <p:clrMapOvr>
    <a:masterClrMapping/>
  </p:clrMapOvr>
  <p:transition spd="slow" advTm="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23C10666-CA28-4674-A4C2-05357F2C4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257B51D-CF4E-4CB4-B52E-C2FC7EF23A79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1A0FDF3-DEE5-4030-9603-342E79B7688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41340F15-6B9A-4F89-A30A-B3DA825737B1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D354F23D-673E-4165-BF4A-15D195CCA8F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516F805-CD42-42E0-A2B0-F41AE23A50D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9029F6DC-034A-4C26-BD29-BA63ECC90638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B9F81353-D26D-4F67-A3C9-4EA22EFED6C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41168414"/>
      </p:ext>
    </p:extLst>
  </p:cSld>
  <p:clrMapOvr>
    <a:masterClrMapping/>
  </p:clrMapOvr>
  <p:transition spd="slow" advClick="0" advTm="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D6F605-EFF3-4995-8B71-3A01D27A400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2C2103-C663-46BE-8B05-956C640DC1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FD5C19A1-D9E5-42CD-B500-A77AB6E50E0E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B4CA4594-7A5D-444A-9649-8F641DEB92A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D5524132-1EC8-4172-B8C5-49CB9EADA1B0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D725EDD0-257C-4757-9C90-31480E029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FFF4849-1994-4B4D-B07A-B24B8D1FAAB5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D0BEDD76-570A-4206-A87D-2E39518E78B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A1CEBA55-8A0B-47BF-A3A3-2289A8C05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9922023"/>
      </p:ext>
    </p:extLst>
  </p:cSld>
  <p:clrMapOvr>
    <a:masterClrMapping/>
  </p:clrMapOvr>
  <p:transition spd="slow" advClick="0" advTm="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C9E4E5A-5D1F-4913-A1B0-9C182FEFD0D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80F10EF-4847-4B23-9240-80F915A0F1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274E1D4A-6F94-40C6-ADD5-C246B1743DF4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2578E53F-1E69-4F59-9F69-E90B9997CAD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96CBF4AA-5DDC-4388-A4A3-F835F110EBDF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CCEC0465-1693-425E-A0A1-66B9AFD9DF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FF4D7AA-3243-4823-9572-A49EA37FED86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6C8D0CC8-6285-46AC-A2FB-ED1C9215F105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D0A9D740-6CF4-48DC-AC48-A0C6FAE4FD8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42529244"/>
      </p:ext>
    </p:extLst>
  </p:cSld>
  <p:clrMapOvr>
    <a:masterClrMapping/>
  </p:clrMapOvr>
  <p:transition spd="slow" advClick="0" advTm="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p:transition spd="slow" advClick="0" advTm="0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5F1D072-4297-428D-8D48-648625C3EB3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68E3C85-76BF-48C2-A734-071A5C8F1FDD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2D309A5-1137-43F9-9016-6CA0B27ABE5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F52495FE-457E-4626-A140-7954C9656E0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E1A81FB-BD2C-4948-AACB-830A2341012E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82B9025A-5DFD-4DB8-ABDE-A930A6D18526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B03CF5BB-32B1-4FF5-A5FC-9DCF8957C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2840583"/>
      </p:ext>
    </p:extLst>
  </p:cSld>
  <p:clrMapOvr>
    <a:masterClrMapping/>
  </p:clrMapOvr>
  <p:transition spd="slow" advClick="0" advTm="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262F82D-D01E-4C6D-A1CE-BE315354A96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4762508C-F822-423B-A264-95A4AF3521A2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C6C8743-D2A1-46BB-B0A5-3641B81320D7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8" name="Rectangle: Rounded Corners 37">
              <a:extLst>
                <a:ext uri="{FF2B5EF4-FFF2-40B4-BE49-F238E27FC236}">
                  <a16:creationId xmlns:a16="http://schemas.microsoft.com/office/drawing/2014/main" id="{5522F66C-377C-4FAC-BC8D-7FE0CDA1B755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A3A375E2-84D8-4C36-99C5-542109513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BBD6395-AF52-4F98-9BF5-BD098B3A5F0E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46F05809-4290-4662-84AC-586A498F4E1F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59A9785A-6900-4472-9EFA-8DCEF01D144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66591688"/>
      </p:ext>
    </p:extLst>
  </p:cSld>
  <p:clrMapOvr>
    <a:masterClrMapping/>
  </p:clrMapOvr>
  <p:transition spd="slow" advClick="0" advTm="0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072EE27-4ABB-4E5A-8476-D802D8CDA077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5D3EED-36D4-4395-807D-6BAC1C62690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C0098B8-F3D3-42B9-8676-3B6B66EECB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8E2FB5B-FFDC-439C-B763-8E099720F907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9683DED-920F-4257-A4DC-FA74E05EC4CE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3" name="Rectangle: Rounded Corners 32">
              <a:extLst>
                <a:ext uri="{FF2B5EF4-FFF2-40B4-BE49-F238E27FC236}">
                  <a16:creationId xmlns:a16="http://schemas.microsoft.com/office/drawing/2014/main" id="{CB21692B-FB06-4B23-8F13-AE1439DC6263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6AA0B9CF-971B-4195-AE7C-6977A0F53D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A7D3E705-A3BB-41D4-A613-E1BA66A07570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8ABCD5C4-2A32-4595-BD96-2F41DFC2DB77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107AA2DD-5572-42D1-86EF-6C4B5615D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46278637"/>
      </p:ext>
    </p:extLst>
  </p:cSld>
  <p:clrMapOvr>
    <a:masterClrMapping/>
  </p:clrMapOvr>
  <p:transition spd="slow" advClick="0" advTm="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5893B7-8332-4183-87D4-E178AA11E89B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00787C-CE01-498B-A75C-79407FF3E7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89E955D-3EB3-4559-9CF9-2A55B44F44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CDC2FD2E-E4CE-434B-89EF-79ED0F5629B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3A0FB50-B54E-40D5-8915-7B7CC9FC169F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37F6F1B8-DFD6-457B-BD5E-0D4724E860E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C92C16C9-6D06-4402-90A4-ACD38F4657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3413A4A-9DC4-4A21-9ABC-2B4FFB72FA21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90627B91-6245-4096-A043-F8DD20039629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A33223D5-42CB-4958-80F0-587D4E5467F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5246821"/>
      </p:ext>
    </p:extLst>
  </p:cSld>
  <p:clrMapOvr>
    <a:masterClrMapping/>
  </p:clrMapOvr>
  <p:transition spd="slow" advClick="0" advTm="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1632861E-8689-4586-A410-D4C6E7E0D5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CC96EC-353A-4323-81BD-5091969E0542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24D594-0A9F-436E-B4CB-69D282CE20F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6A920C9-5959-451F-A95C-53F74FD28F3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6652637-F604-4307-BAA5-AE6EE17298B3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763A5A1-9C73-4388-A29B-4388B111A4CD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693F9F34-C0E1-4BE6-A842-21187CD0B3C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81CC866-7AD5-4562-A449-CBE70B2F2C2E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9" name="Rectangle: Rounded Corners 48">
              <a:extLst>
                <a:ext uri="{FF2B5EF4-FFF2-40B4-BE49-F238E27FC236}">
                  <a16:creationId xmlns:a16="http://schemas.microsoft.com/office/drawing/2014/main" id="{0206DE2D-E129-4832-96AD-AB58ACAE46D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390A825C-D83E-453A-B98B-6DC316518F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08442107"/>
      </p:ext>
    </p:extLst>
  </p:cSld>
  <p:clrMapOvr>
    <a:masterClrMapping/>
  </p:clrMapOvr>
  <p:transition spd="slow" advClick="0" advTm="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F0012B0-FAA9-429F-976E-B16A8D7E55D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A1C71E6-4B44-42B6-93CE-B96967BBBE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9D54C18C-0366-401C-BFFC-08CA1E6EB0C5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D7CF3587-4F68-46AC-93E6-1F399F7273A7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C3A3AA5F-A270-4D14-AD03-3768C1CF09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525E71AB-94DF-4AA4-8151-32D5AEDFE33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8B5F9D1B-6BEC-4169-8137-BA3D8534251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A1D11F43-67B8-4F57-9467-A6E7C194EFA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435195"/>
      </p:ext>
    </p:extLst>
  </p:cSld>
  <p:clrMapOvr>
    <a:masterClrMapping/>
  </p:clrMapOvr>
  <p:transition spd="slow" advClick="0" advTm="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5B6D67-5F84-43DE-A341-8D86C19BB3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38231B4-055F-465B-A91B-892BE11B8FD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AE308856-4216-4F97-95E2-7F63FC730E1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52B4E9D-1F27-42B4-9455-8578FFD4A690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1FBDEE44-795F-4D9A-876B-85EC84B8E5DA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4F3AA4F8-C9F3-41B3-9987-DD5EBFEFD41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1264F8F1-FE60-428D-BEA2-C4297CE462EC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31418993-4EC0-45DB-9BA6-680303689041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7A81FDDC-AD29-423D-B6A8-311538C2DBE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93025446"/>
      </p:ext>
    </p:extLst>
  </p:cSld>
  <p:clrMapOvr>
    <a:masterClrMapping/>
  </p:clrMapOvr>
  <p:transition spd="slow" advClick="0" advTm="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E73C76-D723-478D-863B-EABD0D5D4EB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1F06EC7-D05B-4D3D-8772-07D90646A5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7B11142B-D35F-4695-9ED9-FC0A17F41AC7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49BF003-03C0-465B-BBBA-0D68C1C45AA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4E285DDA-9743-4506-AD0C-58325CDE72B1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A48CD57D-ED8F-4B32-9292-24FAFAA1F3F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6704FC9-262A-4107-9C14-9B0C4570DFE7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55563BE9-35B0-4996-B645-DA2B602713C7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DFCC93AD-DB7A-4D45-A625-A4C6E4DDAE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65946981"/>
      </p:ext>
    </p:extLst>
  </p:cSld>
  <p:clrMapOvr>
    <a:masterClrMapping/>
  </p:clrMapOvr>
  <p:transition spd="slow" advClick="0" advTm="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83DEF6-00C3-46F1-87EB-151AA66A8CD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D9769D-F189-441B-A690-63E84246487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A2687-5FEE-4F78-91C8-E2ED9CF471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01E22-38C7-4BD2-BB97-2129BE5F044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C02214-3CA9-4810-9818-AA2F9C96457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666194"/>
      </p:ext>
    </p:extLst>
  </p:cSld>
  <p:clrMapOvr>
    <a:masterClrMapping/>
  </p:clrMapOvr>
  <p:transition spd="slow" advTm="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16AA13-769C-4720-80E6-C962AB9971D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B1C171-C668-4893-8676-8B75BB648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4ECF4-DD3A-4FCC-A987-3DC659173B74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DA329-3AF9-4347-9AFA-82FC5945E231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F9533B-A72B-4B9E-8B6A-D5B8D5C2486A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151A93-5C76-490A-8C40-5A204C3B65C8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8AE5ED-1763-455B-B3F9-6F6D8CCC0965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3A37AE-5645-4C1D-863D-41525B2CC71A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2B5BEF-B9B1-40A2-8B0D-A8FE3763D31F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32FC87-80FF-49BF-8925-40D25CA6F1F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421095"/>
      </p:ext>
    </p:extLst>
  </p:cSld>
  <p:clrMapOvr>
    <a:masterClrMapping/>
  </p:clrMapOvr>
  <p:transition spd="slow" advTm="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012162"/>
      </p:ext>
    </p:extLst>
  </p:cSld>
  <p:clrMapOvr>
    <a:masterClrMapping/>
  </p:clrMapOvr>
  <p:transition spd="slow" advClick="0" advTm="0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11FA3B-34AE-4A44-987B-E0EF44029DD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2000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36FDAF-0083-453D-B113-418F46C3837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4654E1-4EE6-4075-AF04-D1A3E974743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C561B7-FD6B-4965-9F2E-D798FCDF984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0CB4A5-08A1-434B-9AAC-4118E97D9EE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57B86B1-CB98-46DB-9F8A-4AD0FDA4981D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C7CB370-8DD5-4BDD-BA7B-2CC6186DB5B8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53FB8821-1A6D-4816-9132-2DDFA22A2BB9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E666198-A32D-4587-8DF7-FFB3802CE2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37049D7-EA2A-40FC-AF54-74CA1A77CC69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F4A56BF2-AA46-486B-8757-A8B8E83E44E2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82742873-0FE2-46C9-8253-92CA6913FFA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5071468"/>
      </p:ext>
    </p:extLst>
  </p:cSld>
  <p:clrMapOvr>
    <a:masterClrMapping/>
  </p:clrMapOvr>
  <p:transition spd="slow" advTm="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23C10666-CA28-4674-A4C2-05357F2C4FA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9BCD0931-8B03-4EEB-BFA5-8E3851DBB049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E2A7E0B-9656-4E23-8566-13837379E0DF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97EE98EA-FD3B-4847-B95E-07BF77362DBE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2DF1C463-775B-48A4-905E-BAEA49FE938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6E70DB5-DD39-45A0-84ED-6A90A11C4C9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F65A0BEA-B497-4F29-A165-B48B0762CE34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5C82ECD2-8530-4DD2-984F-B95EC90D5CE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28004851"/>
      </p:ext>
    </p:extLst>
  </p:cSld>
  <p:clrMapOvr>
    <a:masterClrMapping/>
  </p:clrMapOvr>
  <p:transition spd="slow" advClick="0" advTm="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D6F605-EFF3-4995-8B71-3A01D27A400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2C2103-C663-46BE-8B05-956C640DC1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EFD1BC08-E92E-4526-A39A-A9EA9E3E0F9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CF5CCA5-F22E-4FE9-8B7D-8C3A2020080D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43" name="Rectangle: Rounded Corners 42">
              <a:extLst>
                <a:ext uri="{FF2B5EF4-FFF2-40B4-BE49-F238E27FC236}">
                  <a16:creationId xmlns:a16="http://schemas.microsoft.com/office/drawing/2014/main" id="{74FC02B0-BBEA-4C72-97E6-62E1A987067F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29AAB290-148E-484A-A261-564FB3B91EC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E7B80E1F-A55D-43AA-A3B2-A2CBAB43BD4D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8" name="Rectangle: Rounded Corners 47">
              <a:extLst>
                <a:ext uri="{FF2B5EF4-FFF2-40B4-BE49-F238E27FC236}">
                  <a16:creationId xmlns:a16="http://schemas.microsoft.com/office/drawing/2014/main" id="{4D6DB1FA-7148-473D-A1D1-D9D1239D17F7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8EF81EE3-74E0-4F54-9CBA-43EE7FFDAD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0446435"/>
      </p:ext>
    </p:extLst>
  </p:cSld>
  <p:clrMapOvr>
    <a:masterClrMapping/>
  </p:clrMapOvr>
  <p:transition spd="slow" advClick="0" advTm="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C9E4E5A-5D1F-4913-A1B0-9C182FEFD0D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80F10EF-4847-4B23-9240-80F915A0F1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82CA01DE-2F85-4086-9519-F629397C62D5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4410847-4AC6-4832-8545-F0D1AB54FDBA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257B7D98-D27A-4412-9FD2-B152BB957FF6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0C0197EF-AA03-4F1A-9831-FB3E4078F1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D2A2EBF-430A-40A8-B31B-FBF1F71D1ED8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5166E1D0-9D62-41AE-A24B-917F8720BA87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0D18CBCB-3C41-40C9-A4E0-54D85933E7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5265981"/>
      </p:ext>
    </p:extLst>
  </p:cSld>
  <p:clrMapOvr>
    <a:masterClrMapping/>
  </p:clrMapOvr>
  <p:transition spd="slow" advClick="0" advTm="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2310</TotalTime>
  <Words>1734</Words>
  <Application>Microsoft Office PowerPoint</Application>
  <PresentationFormat>Widescreen</PresentationFormat>
  <Paragraphs>529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83</cp:revision>
  <dcterms:created xsi:type="dcterms:W3CDTF">2024-11-24T16:12:47Z</dcterms:created>
  <dcterms:modified xsi:type="dcterms:W3CDTF">2024-12-10T10:43:23Z</dcterms:modified>
</cp:coreProperties>
</file>

<file path=docProps/thumbnail.jpeg>
</file>